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598" r:id="rId1"/>
  </p:sldMasterIdLst>
  <p:notesMasterIdLst>
    <p:notesMasterId r:id="rId3"/>
  </p:notesMasterIdLst>
  <p:sldIdLst>
    <p:sldId id="283" r:id="rId2"/>
  </p:sldIdLst>
  <p:sldSz cx="9906000" cy="6858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  <p15:guide id="4" pos="2160" userDrawn="1">
          <p15:clr>
            <a:srgbClr val="A4A3A4"/>
          </p15:clr>
        </p15:guide>
        <p15:guide id="5" orient="horz" pos="2379">
          <p15:clr>
            <a:srgbClr val="A4A3A4"/>
          </p15:clr>
        </p15:guide>
        <p15:guide id="6" orient="horz" pos="2160">
          <p15:clr>
            <a:srgbClr val="A4A3A4"/>
          </p15:clr>
        </p15:guide>
        <p15:guide id="7" pos="3537">
          <p15:clr>
            <a:srgbClr val="A4A3A4"/>
          </p15:clr>
        </p15:guide>
        <p15:guide id="8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00FF"/>
    <a:srgbClr val="FFCCCC"/>
    <a:srgbClr val="FF3399"/>
    <a:srgbClr val="D7298C"/>
    <a:srgbClr val="FFFFCD"/>
    <a:srgbClr val="FFCCFF"/>
    <a:srgbClr val="0000FF"/>
    <a:srgbClr val="0033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26" autoAdjust="0"/>
  </p:normalViewPr>
  <p:slideViewPr>
    <p:cSldViewPr snapToGrid="0">
      <p:cViewPr varScale="1">
        <p:scale>
          <a:sx n="70" d="100"/>
          <a:sy n="70" d="100"/>
        </p:scale>
        <p:origin x="1242" y="60"/>
      </p:cViewPr>
      <p:guideLst>
        <p:guide orient="horz" pos="3436"/>
        <p:guide pos="2449"/>
        <p:guide orient="horz" pos="3120"/>
        <p:guide pos="2160"/>
        <p:guide orient="horz" pos="2379"/>
        <p:guide orient="horz" pos="2160"/>
        <p:guide pos="3537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10"/>
            <a:ext cx="2984869" cy="502754"/>
          </a:xfrm>
          <a:prstGeom prst="rect">
            <a:avLst/>
          </a:prstGeom>
        </p:spPr>
        <p:txBody>
          <a:bodyPr vert="horz" lIns="92861" tIns="46430" rIns="92861" bIns="46430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10" y="10"/>
            <a:ext cx="2984869" cy="502754"/>
          </a:xfrm>
          <a:prstGeom prst="rect">
            <a:avLst/>
          </a:prstGeom>
        </p:spPr>
        <p:txBody>
          <a:bodyPr vert="horz" lIns="92861" tIns="46430" rIns="92861" bIns="46430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2021/3/3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0950"/>
            <a:ext cx="488473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61" tIns="46430" rIns="92861" bIns="4643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80"/>
            <a:ext cx="5510530" cy="3945492"/>
          </a:xfrm>
          <a:prstGeom prst="rect">
            <a:avLst/>
          </a:prstGeom>
        </p:spPr>
        <p:txBody>
          <a:bodyPr vert="horz" lIns="92861" tIns="46430" rIns="92861" bIns="4643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517559"/>
            <a:ext cx="2984869" cy="502752"/>
          </a:xfrm>
          <a:prstGeom prst="rect">
            <a:avLst/>
          </a:prstGeom>
        </p:spPr>
        <p:txBody>
          <a:bodyPr vert="horz" lIns="92861" tIns="46430" rIns="92861" bIns="46430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10" y="9517559"/>
            <a:ext cx="2984869" cy="502752"/>
          </a:xfrm>
          <a:prstGeom prst="rect">
            <a:avLst/>
          </a:prstGeom>
        </p:spPr>
        <p:txBody>
          <a:bodyPr vert="horz" lIns="92861" tIns="46430" rIns="92861" bIns="46430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913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826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739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651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563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1477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8389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5300" algn="l" defTabSz="913826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6E297-C6C2-4DF1-8444-A01B10782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E24770D-37F7-4A9D-9432-0F6D259E3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E87121-A004-498A-9261-9515443B4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7261D4-FAD1-4288-A2A2-81CE4B53D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7DDC78-5368-4B9E-ADB0-0E4B2E6B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90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11966-0E22-476C-B0C7-F9C266F5D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0216E3-C83C-4C33-9325-EC1456632C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EC5AA8-4257-4986-8F3F-59C8DF100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D0B9A9-913C-43DF-BD67-FDE478359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E756ED-3A98-48A6-9EED-7624074B6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72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A591E82-657E-4291-8DE7-7182612F6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3EA886-044B-42FA-815E-0ED6391856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CD8978-BBC3-4A45-AE82-C57F4B67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6EE34F-F893-4F84-8649-476DC46D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EC000C-F1DF-42B2-ACB0-C36EDE2D5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587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56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81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B7118-4402-4EC3-BEFE-0B2DFFBA9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4A99B5-F1AF-4EAA-94CE-1B640E70C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241E72-7979-4CD9-AB89-667E655D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7C8833-B8B0-4DD1-8406-9D8AD9723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378AA-238A-481D-9B50-95877F5D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00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061F2A-F812-43E3-A697-BF654AF10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38"/>
            <a:ext cx="8543925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F8F98C-E74A-4412-977C-41400144C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07B490-3285-4748-8E6E-2BF762B14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D6370C-937C-4ABB-B592-9CAECC78F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DDBCC5-A111-4C35-9352-D28DAE91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9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5F1503-7C3D-4A0C-A972-D7930B77E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830F31-1A2E-47F1-BF2E-5144FFAF4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2D49F7-7BCA-45A8-BFEE-9AA442E4D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AC2E1A-5B12-4F51-B2D2-F2C25DEE4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B77FCB-2D70-46A4-AB34-B11C05483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FF38A4-4FF2-4643-A032-7BFF464D9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7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48C429-57D1-4271-86DE-E26746387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9F7F47-6607-4DAE-87A2-7C579678D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69C365-CE0B-4FAF-90B0-C32EACFDF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7D1C56E-A955-478D-A547-4EE65ED6BB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7F0B46-075C-45E6-9A89-4EEBCD3DA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E24BC2-43B6-4C77-88D6-530D5FFA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29C696-7CAD-47E5-A229-1F6C00AA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01A74A3-AFC7-4E37-AE63-1DFEFDAFB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3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79C8E-82F8-44FF-A439-F49A63FF1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3C1567A-40F1-4A3F-BBAA-98D10D503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5CF1337-4450-4E3C-8CE3-90E097960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58AB07A-5A32-4B81-8DA6-2DB7C212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6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7C6CEE9-4CB2-4AAC-8C0E-8E7668350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882DC50-DEE5-4B4D-90F2-EE4F8C1E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78631EE-820D-4AF7-B6FB-6CFA15CCB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6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565634-C9E9-4C5F-B9BB-52BC1917F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F14A7C-FDC0-4EB4-8AB5-DBD4F2769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2AAC8A-DB46-40EB-84F5-4B28D529C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E3004B-D685-4DE5-8396-71312BA3B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DFA353-4115-4005-9914-8A2244B9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B77A666-4E57-4AC7-8A52-4D94CAE0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36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B30BC7-3453-4A9D-9DC5-16A7D060A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3E6C0F9-59C6-4FD1-BA29-39EDFB5CC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8357F38-59A1-4838-8796-D7C94D848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FF1A56-F9AD-4496-A8EA-FEDBA232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193871-D2A1-4F3F-806B-28DCE4DF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5AA23B-DD22-49DE-BEDC-48645C432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8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4B1DD04-3EE9-45BA-84B1-D7E0A8178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E498FC-678D-406A-BDDE-32B9A2E14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B4B18A-C2FA-4846-9E16-8F1BDEF495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3/3/2021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B7F36F-52E2-48AB-AF5A-3C5D2E5BB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6A8B33-F335-43F7-B6B3-CE9F89680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938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  <p:sldLayoutId id="2147483815" r:id="rId12"/>
    <p:sldLayoutId id="2147483714" r:id="rId13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 descr="サッカーチームの集合写真&#10;&#10;自動的に生成された説明">
            <a:extLst>
              <a:ext uri="{FF2B5EF4-FFF2-40B4-BE49-F238E27FC236}">
                <a16:creationId xmlns:a16="http://schemas.microsoft.com/office/drawing/2014/main" id="{D728E394-1725-4813-8C5A-DFF6FA308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05132"/>
            <a:ext cx="9906000" cy="660142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195A218-A0B1-433A-888B-FD3FD38C0099}"/>
              </a:ext>
            </a:extLst>
          </p:cNvPr>
          <p:cNvSpPr txBox="1"/>
          <p:nvPr/>
        </p:nvSpPr>
        <p:spPr>
          <a:xfrm>
            <a:off x="10306096" y="6026726"/>
            <a:ext cx="2626787" cy="1560167"/>
          </a:xfrm>
          <a:prstGeom prst="rect">
            <a:avLst/>
          </a:prstGeom>
          <a:noFill/>
        </p:spPr>
        <p:txBody>
          <a:bodyPr wrap="square" lIns="82040" tIns="41019" rIns="82040" bIns="41019" rtlCol="0">
            <a:spAutoFit/>
          </a:bodyPr>
          <a:lstStyle/>
          <a:p>
            <a:r>
              <a:rPr lang="ja-JP" altLang="en-US" sz="16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☎ </a:t>
            </a:r>
            <a:r>
              <a:rPr lang="en-US" altLang="ja-JP" sz="1600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072-878-3370</a:t>
            </a:r>
          </a:p>
          <a:p>
            <a:r>
              <a:rPr lang="ja-JP" altLang="en-US" sz="1600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📱 </a:t>
            </a:r>
            <a:r>
              <a:rPr lang="en-US" altLang="ja-JP" sz="1600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080-3865-0947</a:t>
            </a:r>
            <a:r>
              <a:rPr lang="ja-JP" altLang="en-US" sz="1600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（平阪）</a:t>
            </a:r>
          </a:p>
          <a:p>
            <a:r>
              <a:rPr lang="ja-JP" altLang="en-US" sz="1600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📩</a:t>
            </a:r>
            <a:r>
              <a:rPr lang="en-US" altLang="ja-JP" sz="1600" b="1" dirty="0">
                <a:solidFill>
                  <a:prstClr val="black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gw38650947@docomo.ne.jp</a:t>
            </a:r>
            <a:endParaRPr lang="ja-JP" altLang="en-US" sz="1600" b="1" dirty="0">
              <a:solidFill>
                <a:prstClr val="black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1D9E8-A372-4AC5-9CED-DDAD44CEB4DF}"/>
              </a:ext>
            </a:extLst>
          </p:cNvPr>
          <p:cNvSpPr/>
          <p:nvPr/>
        </p:nvSpPr>
        <p:spPr>
          <a:xfrm>
            <a:off x="4907893" y="6242703"/>
            <a:ext cx="1851922" cy="372323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19" rIns="82040" bIns="41019" rtlCol="0" anchor="ctr"/>
          <a:lstStyle/>
          <a:p>
            <a:r>
              <a:rPr kumimoji="1" lang="en-US" altLang="ja-JP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FC</a:t>
            </a:r>
            <a:r>
              <a:rPr lang="ja-JP" altLang="en-US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ｸﾞﾘｰﾝｳｪｰﾌﾞ</a:t>
            </a:r>
            <a:endParaRPr kumimoji="1" lang="ja-JP" altLang="en-US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56770CD-6103-42A3-B4DD-1984AD5EB5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5036" y="1430490"/>
            <a:ext cx="3165241" cy="1357462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C48EBCA-F1E1-46E1-A9E0-2E11F1192B2A}"/>
              </a:ext>
            </a:extLst>
          </p:cNvPr>
          <p:cNvSpPr txBox="1"/>
          <p:nvPr/>
        </p:nvSpPr>
        <p:spPr>
          <a:xfrm rot="21394436">
            <a:off x="4414917" y="1191412"/>
            <a:ext cx="5458767" cy="400110"/>
          </a:xfrm>
          <a:prstGeom prst="rect">
            <a:avLst/>
          </a:prstGeom>
          <a:noFill/>
          <a:effectLst>
            <a:softEdge rad="1104900"/>
          </a:effectLst>
        </p:spPr>
        <p:txBody>
          <a:bodyPr wrap="square" rtlCol="0">
            <a:spAutoFit/>
          </a:bodyPr>
          <a:lstStyle/>
          <a:p>
            <a:r>
              <a:rPr lang="ja-JP" altLang="en-US" sz="20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「初めて」に優しい</a:t>
            </a:r>
            <a:r>
              <a:rPr lang="en-US" altLang="ja-JP" sz="20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0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キャンペーン</a:t>
            </a:r>
            <a:r>
              <a:rPr lang="ja-JP" altLang="en-US" sz="2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0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始めます</a:t>
            </a:r>
            <a:endParaRPr kumimoji="1" lang="ja-JP" altLang="en-US" sz="2000" b="1" i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C48EBCA-F1E1-46E1-A9E0-2E11F1192B2A}"/>
              </a:ext>
            </a:extLst>
          </p:cNvPr>
          <p:cNvSpPr txBox="1"/>
          <p:nvPr/>
        </p:nvSpPr>
        <p:spPr>
          <a:xfrm rot="21422593">
            <a:off x="61679" y="-381464"/>
            <a:ext cx="9735228" cy="1723549"/>
          </a:xfrm>
          <a:prstGeom prst="rect">
            <a:avLst/>
          </a:prstGeom>
          <a:noFill/>
          <a:effectLst>
            <a:softEdge rad="1104900"/>
          </a:effectLst>
        </p:spPr>
        <p:txBody>
          <a:bodyPr wrap="square" rtlCol="0">
            <a:spAutoFit/>
          </a:bodyPr>
          <a:lstStyle/>
          <a:p>
            <a:r>
              <a:rPr lang="en-US" altLang="ja-JP" sz="4000" b="1" i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FC</a:t>
            </a:r>
            <a:r>
              <a:rPr lang="ja-JP" altLang="en-US" sz="4000" b="1" i="1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ｸﾞﾘｰﾝｳｪｰﾌﾞ大東</a:t>
            </a:r>
            <a:endParaRPr lang="en-US" altLang="ja-JP" sz="4000" b="1" i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新規入会  </a:t>
            </a:r>
            <a:r>
              <a:rPr lang="ja-JP" altLang="en-US" sz="54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ウェア</a:t>
            </a:r>
            <a:r>
              <a:rPr lang="ja-JP" altLang="en-US" sz="66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en-US" altLang="ja-JP" sz="44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3</a:t>
            </a:r>
            <a:r>
              <a:rPr lang="ja-JP" altLang="en-US" sz="44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点ｾｯﾄ</a:t>
            </a:r>
            <a:r>
              <a:rPr lang="en-US" altLang="ja-JP" sz="60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‼</a:t>
            </a:r>
            <a:r>
              <a:rPr lang="ja-JP" altLang="en-US" sz="3200" b="1" i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プレゼント</a:t>
            </a:r>
            <a:endParaRPr kumimoji="1" lang="ja-JP" altLang="en-US" sz="2800" b="1" i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図 4" descr="TENアスリードNPOありロゴマーク.JPG">
            <a:extLst>
              <a:ext uri="{FF2B5EF4-FFF2-40B4-BE49-F238E27FC236}">
                <a16:creationId xmlns:a16="http://schemas.microsoft.com/office/drawing/2014/main" id="{3369D17D-AF4D-4A7B-A6AD-93EA07C5F1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5" y="6053341"/>
            <a:ext cx="1875648" cy="742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角丸四角形 12"/>
          <p:cNvSpPr/>
          <p:nvPr/>
        </p:nvSpPr>
        <p:spPr>
          <a:xfrm>
            <a:off x="505641" y="3570663"/>
            <a:ext cx="1477303" cy="2224749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solidFill>
              <a:srgbClr val="FF7C80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u="sng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kumimoji="1" lang="en-US" altLang="ja-JP" sz="1600" u="sng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kumimoji="1" lang="en-US" altLang="ja-JP" sz="12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kumimoji="1" lang="en-US" altLang="ja-JP" sz="12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105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</a:t>
            </a:r>
            <a:endParaRPr lang="en-US" altLang="ja-JP" sz="105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      ・ｹﾞｰﾑｼｬﾂ</a:t>
            </a:r>
            <a:endParaRPr lang="en-US" altLang="ja-JP" sz="105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 ・ﾊﾟﾝﾂ</a:t>
            </a:r>
            <a:endParaRPr lang="en-US" altLang="ja-JP" sz="105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        ・ｽﾄｯｷﾝｸﾞ</a:t>
            </a:r>
            <a:endParaRPr lang="en-US" altLang="ja-JP" sz="105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endParaRPr lang="en-US" altLang="ja-JP" sz="1100" b="1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algn="ctr"/>
            <a:r>
              <a:rPr lang="ja-JP" altLang="en-US" sz="20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ﾌﾟﾚｾﾞﾝﾄ</a:t>
            </a:r>
            <a:r>
              <a:rPr lang="en-US" altLang="ja-JP" sz="20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4884109" y="6209217"/>
            <a:ext cx="1875706" cy="400709"/>
          </a:xfrm>
          <a:prstGeom prst="roundRect">
            <a:avLst/>
          </a:prstGeom>
          <a:solidFill>
            <a:schemeClr val="l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6821529" y="6241506"/>
            <a:ext cx="696686" cy="37352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AR丸ゴシック体M" panose="020B0609010101010101" pitchFamily="49" charset="-128"/>
                <a:ea typeface="AR丸ゴシック体M" panose="020B0609010101010101" pitchFamily="49" charset="-128"/>
              </a:rPr>
              <a:t>検索</a:t>
            </a:r>
            <a:endParaRPr kumimoji="1" lang="en-US" altLang="ja-JP" sz="1400" dirty="0">
              <a:latin typeface="AR丸ゴシック体M" panose="020B0609010101010101" pitchFamily="49" charset="-128"/>
              <a:ea typeface="AR丸ゴシック体M" panose="020B0609010101010101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216905" y="3567250"/>
            <a:ext cx="1516453" cy="2222659"/>
          </a:xfrm>
          <a:prstGeom prst="roundRect">
            <a:avLst/>
          </a:prstGeom>
          <a:solidFill>
            <a:schemeClr val="bg1">
              <a:alpha val="70000"/>
            </a:schemeClr>
          </a:solidFill>
          <a:ln w="76200">
            <a:solidFill>
              <a:schemeClr val="accent1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入会月　無料</a:t>
            </a:r>
            <a:endParaRPr kumimoji="1" lang="en-US" altLang="ja-JP" sz="14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  <a:p>
            <a:pPr algn="ctr"/>
            <a:r>
              <a:rPr lang="ja-JP" altLang="en-US" sz="1100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４月入会の場合　４月の月会費が</a:t>
            </a:r>
            <a:r>
              <a:rPr lang="en-US" altLang="ja-JP" sz="1100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kumimoji="1" lang="en-US" altLang="ja-JP" sz="14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ja-JP" sz="32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\</a:t>
            </a:r>
            <a:r>
              <a:rPr lang="ja-JP" altLang="en-US" sz="6000" b="1" dirty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０</a:t>
            </a:r>
            <a:endParaRPr kumimoji="1" lang="ja-JP" altLang="en-US" sz="6000" b="1" dirty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" name="図 23" descr="畷エンブレム.PNG">
            <a:extLst>
              <a:ext uri="{FF2B5EF4-FFF2-40B4-BE49-F238E27FC236}">
                <a16:creationId xmlns:a16="http://schemas.microsoft.com/office/drawing/2014/main" id="{F0E54478-5CF1-4BDA-8B7C-85A6233D6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12" r="4297" b="14673"/>
          <a:stretch>
            <a:fillRect/>
          </a:stretch>
        </p:blipFill>
        <p:spPr bwMode="auto">
          <a:xfrm rot="1206803">
            <a:off x="-2644981" y="2967359"/>
            <a:ext cx="2346667" cy="2227669"/>
          </a:xfrm>
          <a:prstGeom prst="rect">
            <a:avLst/>
          </a:prstGeom>
          <a:ln>
            <a:noFill/>
          </a:ln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036" y="1430490"/>
            <a:ext cx="2838090" cy="142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4CC403-478E-49E5-A1A0-C0A3A6549040}"/>
              </a:ext>
            </a:extLst>
          </p:cNvPr>
          <p:cNvSpPr/>
          <p:nvPr/>
        </p:nvSpPr>
        <p:spPr>
          <a:xfrm>
            <a:off x="162498" y="5593900"/>
            <a:ext cx="1732891" cy="4228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900" b="1" dirty="0">
              <a:ln w="0"/>
              <a:solidFill>
                <a:schemeClr val="tx1"/>
              </a:solidFill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E802B9BF-6687-4CE9-A268-9BD01E02C8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10025" y="-117301"/>
            <a:ext cx="3389156" cy="1795747"/>
          </a:xfrm>
          <a:prstGeom prst="rect">
            <a:avLst/>
          </a:prstGeom>
        </p:spPr>
      </p:pic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6E04E52-4758-46CB-A562-19911313E9A1}"/>
              </a:ext>
            </a:extLst>
          </p:cNvPr>
          <p:cNvSpPr/>
          <p:nvPr/>
        </p:nvSpPr>
        <p:spPr>
          <a:xfrm>
            <a:off x="3223664" y="5432056"/>
            <a:ext cx="1516453" cy="3236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800" b="1" dirty="0">
                <a:ln w="0"/>
                <a:solidFill>
                  <a:schemeClr val="tx1"/>
                </a:solidFill>
              </a:rPr>
              <a:t>※</a:t>
            </a:r>
            <a:r>
              <a:rPr kumimoji="1" lang="ja-JP" altLang="en-US" sz="800" b="1" dirty="0">
                <a:ln w="0"/>
                <a:solidFill>
                  <a:schemeClr val="tx1"/>
                </a:solidFill>
              </a:rPr>
              <a:t>入会時　</a:t>
            </a:r>
            <a:r>
              <a:rPr lang="ja-JP" altLang="en-US" sz="800" b="1" dirty="0">
                <a:ln w="0"/>
                <a:solidFill>
                  <a:schemeClr val="tx1"/>
                </a:solidFill>
              </a:rPr>
              <a:t>翌月</a:t>
            </a:r>
            <a:r>
              <a:rPr kumimoji="1" lang="ja-JP" altLang="en-US" sz="800" b="1" dirty="0">
                <a:ln w="0"/>
                <a:solidFill>
                  <a:schemeClr val="tx1"/>
                </a:solidFill>
              </a:rPr>
              <a:t>分の月会費、</a:t>
            </a:r>
            <a:endParaRPr kumimoji="1" lang="en-US" altLang="ja-JP" sz="800" b="1" dirty="0">
              <a:ln w="0"/>
              <a:solidFill>
                <a:schemeClr val="tx1"/>
              </a:solidFill>
            </a:endParaRPr>
          </a:p>
          <a:p>
            <a:pPr algn="ctr"/>
            <a:r>
              <a:rPr kumimoji="1" lang="ja-JP" altLang="en-US" sz="800" b="1" dirty="0">
                <a:ln w="0"/>
                <a:solidFill>
                  <a:schemeClr val="tx1"/>
                </a:solidFill>
              </a:rPr>
              <a:t>年間登録料が必要です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70B7E974-46C3-4A81-B02C-11437BAA5DE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3944874" y="989934"/>
            <a:ext cx="3566556" cy="1776760"/>
          </a:xfrm>
          <a:prstGeom prst="rect">
            <a:avLst/>
          </a:prstGeom>
        </p:spPr>
      </p:pic>
      <p:sp>
        <p:nvSpPr>
          <p:cNvPr id="14" name="上リボン 13"/>
          <p:cNvSpPr/>
          <p:nvPr/>
        </p:nvSpPr>
        <p:spPr>
          <a:xfrm rot="21011942">
            <a:off x="20809" y="3380548"/>
            <a:ext cx="1697414" cy="469423"/>
          </a:xfrm>
          <a:prstGeom prst="ribbon2">
            <a:avLst>
              <a:gd name="adj1" fmla="val 12460"/>
              <a:gd name="adj2" fmla="val 68356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新１年生</a:t>
            </a:r>
            <a:endParaRPr lang="en-US" altLang="ja-JP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3" name="上リボン 22"/>
          <p:cNvSpPr/>
          <p:nvPr/>
        </p:nvSpPr>
        <p:spPr>
          <a:xfrm rot="21061175">
            <a:off x="2820067" y="3374927"/>
            <a:ext cx="1655931" cy="436475"/>
          </a:xfrm>
          <a:prstGeom prst="ribbon2">
            <a:avLst>
              <a:gd name="adj1" fmla="val 12460"/>
              <a:gd name="adj2" fmla="val 68356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</a:t>
            </a:r>
            <a:r>
              <a:rPr lang="ja-JP" alt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r>
              <a:rPr lang="en-US" altLang="ja-JP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1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年生</a:t>
            </a:r>
            <a:endParaRPr lang="en-US" altLang="ja-JP" sz="16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2" name="下矢印吹き出し 31"/>
          <p:cNvSpPr/>
          <p:nvPr/>
        </p:nvSpPr>
        <p:spPr>
          <a:xfrm>
            <a:off x="-4137188" y="3099249"/>
            <a:ext cx="3344343" cy="981945"/>
          </a:xfrm>
          <a:prstGeom prst="downArrowCallout">
            <a:avLst>
              <a:gd name="adj1" fmla="val 62487"/>
              <a:gd name="adj2" fmla="val 75695"/>
              <a:gd name="adj3" fmla="val 12939"/>
              <a:gd name="adj4" fmla="val 74914"/>
            </a:avLst>
          </a:prstGeom>
          <a:solidFill>
            <a:schemeClr val="bg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上記日程で　</a:t>
            </a:r>
            <a:r>
              <a:rPr lang="ja-JP" altLang="en-US" sz="11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無料体験</a:t>
            </a:r>
            <a:r>
              <a:rPr lang="ja-JP" altLang="en-US" sz="10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やっています</a:t>
            </a:r>
            <a:r>
              <a:rPr lang="ja-JP" altLang="en-US" sz="10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</a:t>
            </a:r>
            <a:r>
              <a:rPr lang="ja-JP" altLang="en-US" sz="1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05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（</a:t>
            </a:r>
            <a:r>
              <a:rPr lang="en-US" altLang="ja-JP" sz="10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６</a:t>
            </a:r>
            <a:r>
              <a:rPr lang="en-US" altLang="ja-JP" sz="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lang="ja-JP" altLang="en-US" sz="8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１６～６月末</a:t>
            </a:r>
            <a:r>
              <a:rPr lang="ja-JP" altLang="en-US" sz="1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市民グランド　</a:t>
            </a:r>
            <a:r>
              <a:rPr lang="en-US" altLang="ja-JP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16</a:t>
            </a:r>
            <a:r>
              <a:rPr lang="ja-JP" altLang="en-US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r>
              <a:rPr lang="ja-JP" altLang="en-US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18</a:t>
            </a:r>
            <a:r>
              <a:rPr lang="ja-JP" altLang="en-US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9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lang="ja-JP" altLang="en-US" sz="105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endParaRPr lang="en-US" altLang="ja-JP" sz="105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00" b="1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  <a:r>
              <a:rPr lang="ja-JP" altLang="en-US" sz="10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詳しい内容、体験のお申し込みはこちらから</a:t>
            </a:r>
            <a:endParaRPr lang="en-US" altLang="ja-JP" sz="11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7678662" y="6351075"/>
            <a:ext cx="185338" cy="1543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B11D9E8-A372-4AC5-9CED-DDAD44CEB4DF}"/>
              </a:ext>
            </a:extLst>
          </p:cNvPr>
          <p:cNvSpPr/>
          <p:nvPr/>
        </p:nvSpPr>
        <p:spPr>
          <a:xfrm>
            <a:off x="1767593" y="6069931"/>
            <a:ext cx="3085553" cy="7076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040" tIns="41019" rIns="82040" bIns="41019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体験・入会のお申込みは</a:t>
            </a:r>
            <a:endParaRPr lang="en-US" altLang="ja-JP" sz="20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クラブ</a:t>
            </a:r>
            <a:r>
              <a:rPr lang="en-US" altLang="ja-JP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HP</a:t>
            </a:r>
            <a:r>
              <a:rPr lang="ja-JP" altLang="en-US" sz="20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から</a:t>
            </a:r>
            <a:endParaRPr kumimoji="1" lang="ja-JP" altLang="en-US" sz="2000" dirty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895" y="6069931"/>
            <a:ext cx="722692" cy="762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896" y="6053341"/>
            <a:ext cx="929800" cy="324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2537" y="6471881"/>
            <a:ext cx="937160" cy="297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2" descr="C:\Users\ren\Desktop\IMG_1369.jpg">
            <a:extLst>
              <a:ext uri="{FF2B5EF4-FFF2-40B4-BE49-F238E27FC236}">
                <a16:creationId xmlns:a16="http://schemas.microsoft.com/office/drawing/2014/main" id="{8CB9E4D9-8DE8-43C2-AB16-347906547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05937">
            <a:off x="-2077944" y="6050125"/>
            <a:ext cx="965359" cy="932108"/>
          </a:xfrm>
          <a:prstGeom prst="rect">
            <a:avLst/>
          </a:prstGeom>
          <a:noFill/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88015">
            <a:off x="497004" y="3927563"/>
            <a:ext cx="548481" cy="49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910" y="3911136"/>
            <a:ext cx="639264" cy="518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58" y="4489479"/>
            <a:ext cx="532655" cy="54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F1028594-5F06-4A61-90AC-D357C9633D3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24210" y="3733576"/>
            <a:ext cx="3708903" cy="2095764"/>
          </a:xfrm>
          <a:prstGeom prst="rect">
            <a:avLst/>
          </a:prstGeom>
        </p:spPr>
      </p:pic>
      <p:pic>
        <p:nvPicPr>
          <p:cNvPr id="35" name="Picture 1056">
            <a:extLst>
              <a:ext uri="{FF2B5EF4-FFF2-40B4-BE49-F238E27FC236}">
                <a16:creationId xmlns:a16="http://schemas.microsoft.com/office/drawing/2014/main" id="{69AA36FB-606A-4672-A521-5D2712B44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7469" y="-571274"/>
            <a:ext cx="1153293" cy="10203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21F8B54-B780-48B9-86D8-2D8E3CF3B89D}"/>
              </a:ext>
            </a:extLst>
          </p:cNvPr>
          <p:cNvSpPr/>
          <p:nvPr/>
        </p:nvSpPr>
        <p:spPr>
          <a:xfrm>
            <a:off x="1378423" y="5779131"/>
            <a:ext cx="2626787" cy="27421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00" b="1" dirty="0">
                <a:ln w="0"/>
                <a:solidFill>
                  <a:schemeClr val="bg1"/>
                </a:solidFill>
              </a:rPr>
              <a:t>キャンペーン期間は</a:t>
            </a:r>
            <a:r>
              <a:rPr lang="en-US" altLang="ja-JP" sz="800" b="1" dirty="0">
                <a:ln w="0"/>
                <a:solidFill>
                  <a:schemeClr val="bg1"/>
                </a:solidFill>
              </a:rPr>
              <a:t>2021</a:t>
            </a:r>
            <a:r>
              <a:rPr lang="ja-JP" altLang="en-US" sz="800" b="1" dirty="0">
                <a:ln w="0"/>
                <a:solidFill>
                  <a:schemeClr val="bg1"/>
                </a:solidFill>
              </a:rPr>
              <a:t>年６月末までとなります。</a:t>
            </a:r>
            <a:endParaRPr kumimoji="1" lang="en-US" altLang="ja-JP" sz="800" b="1" dirty="0">
              <a:ln w="0"/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084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151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AR丸ゴシック体M</vt:lpstr>
      <vt:lpstr>HGPｺﾞｼｯｸM</vt:lpstr>
      <vt:lpstr>HGP創英角ﾎﾟｯﾌﾟ体</vt:lpstr>
      <vt:lpstr>HGS創英角ｺﾞｼｯｸUB</vt:lpstr>
      <vt:lpstr>HGS創英角ﾎﾟｯﾌﾟ体</vt:lpstr>
      <vt:lpstr>HG丸ｺﾞｼｯｸM-PRO</vt:lpstr>
      <vt:lpstr>HG創英角ﾎﾟｯﾌﾟ体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2015-06-04T11:10:06Z</dcterms:created>
  <dcterms:modified xsi:type="dcterms:W3CDTF">2021-03-03T05:15:38Z</dcterms:modified>
</cp:coreProperties>
</file>